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ndyliu/TData/wiki/Language-Guid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TData</a:t>
            </a:r>
            <a:r>
              <a:rPr lang="en-US" altLang="zh-CN" dirty="0" smtClean="0"/>
              <a:t> @ </a:t>
            </a:r>
            <a:r>
              <a:rPr lang="en-US" altLang="zh-CN" dirty="0" err="1" smtClean="0"/>
              <a:t>TLibC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zh-CN" altLang="en-US" smtClean="0"/>
              <a:t>数据描述语言及其编译器和处理工具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711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实现方法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Tdata</a:t>
            </a:r>
            <a:r>
              <a:rPr lang="zh-CN" altLang="en-US" dirty="0" smtClean="0"/>
              <a:t>编译器使用</a:t>
            </a:r>
            <a:r>
              <a:rPr lang="en-US" altLang="zh-CN" dirty="0" smtClean="0"/>
              <a:t>re2c</a:t>
            </a:r>
            <a:r>
              <a:rPr lang="zh-CN" altLang="en-US" dirty="0" smtClean="0"/>
              <a:t>工具编写了词法分析器。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027839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Tdata</a:t>
            </a:r>
            <a:r>
              <a:rPr lang="zh-CN" altLang="en-US" dirty="0"/>
              <a:t>编译器使用</a:t>
            </a:r>
            <a:r>
              <a:rPr lang="en-US" altLang="zh-CN" dirty="0"/>
              <a:t>bison</a:t>
            </a:r>
            <a:r>
              <a:rPr lang="zh-CN" altLang="en-US" dirty="0"/>
              <a:t>工具做语法分析。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0077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Tdata</a:t>
            </a:r>
            <a:r>
              <a:rPr lang="zh-CN" altLang="en-US" dirty="0"/>
              <a:t>是的代码生成器</a:t>
            </a:r>
          </a:p>
          <a:p>
            <a:pPr marL="0" indent="0">
              <a:buNone/>
            </a:pPr>
            <a:r>
              <a:rPr lang="en-US" altLang="zh-CN" dirty="0" smtClean="0"/>
              <a:t>    </a:t>
            </a:r>
            <a:r>
              <a:rPr lang="zh-CN" altLang="en-US" dirty="0" smtClean="0"/>
              <a:t>具有简洁的接口， 方便扩展生成代码部分。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8818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TLibC</a:t>
            </a:r>
            <a:r>
              <a:rPr lang="zh-CN" altLang="en-US" dirty="0" smtClean="0"/>
              <a:t>读取</a:t>
            </a:r>
            <a:r>
              <a:rPr lang="en-US" altLang="zh-CN" dirty="0" err="1" smtClean="0"/>
              <a:t>xlsx</a:t>
            </a:r>
            <a:r>
              <a:rPr lang="zh-CN" altLang="en-US" dirty="0" smtClean="0"/>
              <a:t>的方法。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95192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TLibC</a:t>
            </a:r>
            <a:r>
              <a:rPr lang="zh-CN" altLang="en-US" dirty="0" smtClean="0"/>
              <a:t>读取</a:t>
            </a:r>
            <a:r>
              <a:rPr lang="en-US" altLang="zh-CN" dirty="0" smtClean="0"/>
              <a:t>xml</a:t>
            </a:r>
            <a:r>
              <a:rPr lang="zh-CN" altLang="en-US" dirty="0" smtClean="0"/>
              <a:t>同样采用了</a:t>
            </a:r>
            <a:r>
              <a:rPr lang="en-US" altLang="zh-CN" dirty="0" smtClean="0"/>
              <a:t>re2c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3176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为什么需要</a:t>
            </a:r>
            <a:r>
              <a:rPr lang="en-US" altLang="zh-CN" dirty="0" err="1" smtClean="0"/>
              <a:t>TData</a:t>
            </a:r>
            <a:r>
              <a:rPr lang="en-US" altLang="zh-CN" dirty="0" smtClean="0"/>
              <a:t> @ </a:t>
            </a:r>
            <a:r>
              <a:rPr lang="en-US" altLang="zh-CN" dirty="0" err="1" smtClean="0"/>
              <a:t>TLibC</a:t>
            </a:r>
            <a:endParaRPr lang="en-US" altLang="zh-CN" dirty="0" smtClean="0"/>
          </a:p>
          <a:p>
            <a:r>
              <a:rPr lang="zh-CN" altLang="en-US" dirty="0" smtClean="0"/>
              <a:t>设计</a:t>
            </a:r>
            <a:r>
              <a:rPr lang="zh-CN" altLang="en-US" dirty="0" smtClean="0"/>
              <a:t>要点</a:t>
            </a:r>
            <a:endParaRPr lang="en-US" altLang="zh-CN" dirty="0" smtClean="0"/>
          </a:p>
          <a:p>
            <a:r>
              <a:rPr lang="zh-CN" altLang="en-US" dirty="0"/>
              <a:t>实现</a:t>
            </a:r>
            <a:r>
              <a:rPr lang="zh-CN" altLang="en-US" dirty="0" smtClean="0"/>
              <a:t>方法</a:t>
            </a:r>
            <a:endParaRPr lang="en-US" altLang="zh-CN" dirty="0" smtClean="0"/>
          </a:p>
          <a:p>
            <a:r>
              <a:rPr lang="zh-CN" altLang="en-US" dirty="0"/>
              <a:t>使用</a:t>
            </a:r>
            <a:r>
              <a:rPr lang="zh-CN" altLang="en-US" dirty="0" smtClean="0"/>
              <a:t>方法</a:t>
            </a:r>
            <a:endParaRPr lang="en-US" altLang="zh-CN" dirty="0" smtClean="0"/>
          </a:p>
          <a:p>
            <a:r>
              <a:rPr lang="en-US" altLang="zh-CN" dirty="0" smtClean="0"/>
              <a:t>FAQ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220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 smtClean="0"/>
              <a:t>为什么需要</a:t>
            </a:r>
            <a:r>
              <a:rPr lang="en-US" altLang="zh-CN" dirty="0" err="1" smtClean="0"/>
              <a:t>TData</a:t>
            </a:r>
            <a:r>
              <a:rPr lang="en-US" altLang="zh-CN" dirty="0" smtClean="0"/>
              <a:t>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策划使用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编写的资源文件， 需要被程序读取。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起初对于读取资源这样一个简单的问题， 我们并没有在意， 只做了一个解析</a:t>
            </a:r>
            <a:r>
              <a:rPr lang="en-US" altLang="zh-CN" dirty="0" err="1" smtClean="0"/>
              <a:t>slk</a:t>
            </a:r>
            <a:r>
              <a:rPr lang="zh-CN" altLang="en-US" dirty="0" smtClean="0"/>
              <a:t>文件的库就算完成任务了。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267672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114" y="1065195"/>
            <a:ext cx="3938866" cy="5312420"/>
          </a:xfrm>
        </p:spPr>
      </p:pic>
      <p:sp>
        <p:nvSpPr>
          <p:cNvPr id="7" name="文本框 6"/>
          <p:cNvSpPr txBox="1"/>
          <p:nvPr/>
        </p:nvSpPr>
        <p:spPr>
          <a:xfrm>
            <a:off x="1390917" y="2575774"/>
            <a:ext cx="36704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对于读取</a:t>
            </a:r>
            <a:r>
              <a:rPr lang="en-US" altLang="zh-CN" dirty="0" smtClean="0"/>
              <a:t>item.slk</a:t>
            </a:r>
            <a:r>
              <a:rPr lang="zh-CN" altLang="en-US" dirty="0" smtClean="0"/>
              <a:t>道具表格</a:t>
            </a:r>
            <a:r>
              <a:rPr lang="zh-CN" altLang="en-US" dirty="0"/>
              <a:t>这样的一个</a:t>
            </a:r>
            <a:r>
              <a:rPr lang="zh-CN" altLang="en-US" dirty="0" smtClean="0"/>
              <a:t>任务， 首先定义了一个类， 然后编写了如下代码， 从</a:t>
            </a:r>
            <a:r>
              <a:rPr lang="en-US" altLang="zh-CN" dirty="0" err="1" smtClean="0"/>
              <a:t>slk</a:t>
            </a:r>
            <a:r>
              <a:rPr lang="zh-CN" altLang="en-US" dirty="0" smtClean="0"/>
              <a:t>里面读取这个对象。 以下省略</a:t>
            </a:r>
            <a:r>
              <a:rPr lang="en-US" altLang="zh-CN" dirty="0" smtClean="0"/>
              <a:t>3000</a:t>
            </a:r>
            <a:r>
              <a:rPr lang="zh-CN" altLang="en-US" dirty="0" smtClean="0"/>
              <a:t>行。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0668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为什么需要</a:t>
            </a:r>
            <a:r>
              <a:rPr lang="en-US" altLang="zh-CN" dirty="0" err="1"/>
              <a:t>TData</a:t>
            </a:r>
            <a:r>
              <a:rPr lang="en-US" altLang="zh-CN" dirty="0"/>
              <a:t>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之后我们更多的</a:t>
            </a:r>
            <a:r>
              <a:rPr lang="en-US" altLang="zh-CN" dirty="0" err="1" smtClean="0"/>
              <a:t>slk</a:t>
            </a:r>
            <a:r>
              <a:rPr lang="zh-CN" altLang="en-US" dirty="0" smtClean="0"/>
              <a:t>， 每一个</a:t>
            </a:r>
            <a:r>
              <a:rPr lang="en-US" altLang="zh-CN" dirty="0" err="1" smtClean="0"/>
              <a:t>slk</a:t>
            </a:r>
            <a:r>
              <a:rPr lang="zh-CN" altLang="en-US" dirty="0" smtClean="0"/>
              <a:t>都需要这样的一个函数来把他转换为</a:t>
            </a:r>
            <a:r>
              <a:rPr lang="en-US" altLang="zh-CN" dirty="0" smtClean="0"/>
              <a:t>C++</a:t>
            </a:r>
            <a:r>
              <a:rPr lang="zh-CN" altLang="en-US" dirty="0" smtClean="0"/>
              <a:t>语言里面的一个对象。 最终项目里出现了</a:t>
            </a:r>
            <a:r>
              <a:rPr lang="en-US" altLang="zh-CN" dirty="0" smtClean="0"/>
              <a:t>268</a:t>
            </a:r>
            <a:r>
              <a:rPr lang="zh-CN" altLang="en-US" dirty="0" smtClean="0"/>
              <a:t>个</a:t>
            </a:r>
            <a:r>
              <a:rPr lang="en-US" altLang="zh-CN" dirty="0" err="1" smtClean="0"/>
              <a:t>slk</a:t>
            </a:r>
            <a:r>
              <a:rPr lang="zh-CN" altLang="en-US" dirty="0" smtClean="0"/>
              <a:t>， 读取资源的代码写了一遍又一遍， 一遍又一遍， 一遍又一遍</a:t>
            </a:r>
            <a:r>
              <a:rPr lang="en-US" altLang="zh-CN" dirty="0" smtClean="0"/>
              <a:t>……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现在可以只需要把数据定义好， 就可以自动把</a:t>
            </a:r>
            <a:r>
              <a:rPr lang="en-US" altLang="zh-CN" dirty="0" smtClean="0"/>
              <a:t>Excel</a:t>
            </a:r>
            <a:r>
              <a:rPr lang="zh-CN" altLang="en-US" dirty="0" smtClean="0"/>
              <a:t>文件转换为对象。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215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为什么需要</a:t>
            </a:r>
            <a:r>
              <a:rPr lang="en-US" altLang="zh-CN" dirty="0" err="1"/>
              <a:t>TData</a:t>
            </a:r>
            <a:r>
              <a:rPr lang="en-US" altLang="zh-CN" dirty="0"/>
              <a:t>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读取进程配置文件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/>
              <a:t>服务器一般</a:t>
            </a:r>
            <a:r>
              <a:rPr lang="zh-CN" altLang="en-US" dirty="0" smtClean="0"/>
              <a:t>具有很多进程， 每个进程都有自己的配置文件， 一般由</a:t>
            </a:r>
            <a:r>
              <a:rPr lang="en-US" altLang="zh-CN" dirty="0" smtClean="0"/>
              <a:t>xml</a:t>
            </a:r>
            <a:r>
              <a:rPr lang="zh-CN" altLang="en-US" dirty="0" smtClean="0"/>
              <a:t>来表示， 除了前面所述的重复代码问题之外， 还需要小心的管理配置文件中的重复数据。 比如</a:t>
            </a:r>
            <a:r>
              <a:rPr lang="en-US" altLang="zh-CN" dirty="0" smtClean="0"/>
              <a:t>server.ini</a:t>
            </a:r>
            <a:r>
              <a:rPr lang="zh-CN" altLang="en-US" dirty="0" smtClean="0"/>
              <a:t>中的</a:t>
            </a:r>
            <a:r>
              <a:rPr lang="en-US" altLang="zh-CN" dirty="0" err="1" smtClean="0"/>
              <a:t>ManagerServerIP</a:t>
            </a:r>
            <a:r>
              <a:rPr lang="zh-CN" altLang="en-US" dirty="0" smtClean="0"/>
              <a:t>这个重复的数据会被填到很多进程的配置文件中。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 err="1" smtClean="0"/>
              <a:t>TLibC</a:t>
            </a:r>
            <a:r>
              <a:rPr lang="zh-CN" altLang="en-US" dirty="0" smtClean="0"/>
              <a:t>可以消除这样的重复配置。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570280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为什么需要</a:t>
            </a:r>
            <a:r>
              <a:rPr lang="en-US" altLang="zh-CN" dirty="0" err="1"/>
              <a:t>TData</a:t>
            </a:r>
            <a:r>
              <a:rPr lang="en-US" altLang="zh-CN" dirty="0"/>
              <a:t>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存取</a:t>
            </a:r>
            <a:r>
              <a:rPr lang="zh-CN" altLang="en-US" dirty="0" smtClean="0"/>
              <a:t>数据库</a:t>
            </a:r>
            <a:endParaRPr lang="en-US" altLang="zh-CN" dirty="0"/>
          </a:p>
          <a:p>
            <a:r>
              <a:rPr lang="zh-CN" altLang="en-US" dirty="0" smtClean="0"/>
              <a:t>网络协议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在支持了读取</a:t>
            </a:r>
            <a:r>
              <a:rPr lang="en-US" altLang="zh-CN" dirty="0" err="1" smtClean="0"/>
              <a:t>xlsx</a:t>
            </a:r>
            <a:r>
              <a:rPr lang="en-US" altLang="zh-CN" dirty="0" smtClean="0"/>
              <a:t>, xml, </a:t>
            </a:r>
            <a:r>
              <a:rPr lang="en-US" altLang="zh-CN" dirty="0" err="1" smtClean="0"/>
              <a:t>mysql</a:t>
            </a:r>
            <a:r>
              <a:rPr lang="zh-CN" altLang="en-US" dirty="0"/>
              <a:t>三种数据</a:t>
            </a:r>
            <a:r>
              <a:rPr lang="zh-CN" altLang="en-US" dirty="0" smtClean="0"/>
              <a:t>之后， 我发现</a:t>
            </a:r>
            <a:r>
              <a:rPr lang="en-US" altLang="zh-CN" dirty="0" smtClean="0"/>
              <a:t>Thrift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ProtoBuf</a:t>
            </a:r>
            <a:r>
              <a:rPr lang="zh-CN" altLang="en-US" dirty="0" smtClean="0"/>
              <a:t>这样的东西弱爆了， 于是顺手写了一个支持网络协议的东东， 也支持</a:t>
            </a:r>
            <a:r>
              <a:rPr lang="en-US" altLang="zh-CN" dirty="0" smtClean="0"/>
              <a:t>Compact</a:t>
            </a:r>
            <a:r>
              <a:rPr lang="zh-CN" altLang="en-US" dirty="0" smtClean="0"/>
              <a:t>的那种压缩前缀</a:t>
            </a:r>
            <a:r>
              <a:rPr lang="en-US" altLang="zh-CN" dirty="0" smtClean="0"/>
              <a:t>0</a:t>
            </a:r>
            <a:r>
              <a:rPr lang="zh-CN" altLang="en-US" dirty="0" smtClean="0"/>
              <a:t>的功能哦。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783878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设计要点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TData</a:t>
            </a:r>
            <a:r>
              <a:rPr lang="zh-CN" altLang="en-US" dirty="0" smtClean="0"/>
              <a:t>数据描述语言， 具有极为严谨数学描述。</a:t>
            </a:r>
            <a:endParaRPr lang="en-US" altLang="zh-CN" dirty="0" smtClean="0"/>
          </a:p>
          <a:p>
            <a:r>
              <a:rPr lang="en-US" altLang="zh-CN" dirty="0" err="1" smtClean="0"/>
              <a:t>TData</a:t>
            </a:r>
            <a:r>
              <a:rPr lang="zh-CN" altLang="en-US" dirty="0" smtClean="0"/>
              <a:t>数据描述语言， 具有类似</a:t>
            </a:r>
            <a:r>
              <a:rPr lang="en-US" altLang="zh-CN" dirty="0" smtClean="0"/>
              <a:t>C</a:t>
            </a:r>
            <a:r>
              <a:rPr lang="zh-CN" altLang="en-US" dirty="0" smtClean="0"/>
              <a:t>的简约风格。</a:t>
            </a:r>
            <a:endParaRPr lang="en-US" altLang="zh-CN" dirty="0" smtClean="0"/>
          </a:p>
          <a:p>
            <a:r>
              <a:rPr lang="en-US" altLang="zh-CN" dirty="0" err="1" smtClean="0"/>
              <a:t>TData</a:t>
            </a:r>
            <a:r>
              <a:rPr lang="zh-CN" altLang="en-US" dirty="0" smtClean="0"/>
              <a:t>数据描述语言， 只规定数据的结构， 对编码方式不做限定。</a:t>
            </a:r>
            <a:endParaRPr lang="en-US" altLang="zh-CN" dirty="0" smtClean="0"/>
          </a:p>
          <a:p>
            <a:r>
              <a:rPr lang="en-US" altLang="zh-CN" dirty="0" err="1" smtClean="0"/>
              <a:t>TData</a:t>
            </a:r>
            <a:r>
              <a:rPr lang="zh-CN" altLang="en-US" dirty="0" smtClean="0"/>
              <a:t>编译器， 可以支持多种程序设计语言， 并且具有非常优良的移植性。</a:t>
            </a:r>
            <a:endParaRPr lang="en-US" altLang="zh-CN" dirty="0" smtClean="0"/>
          </a:p>
          <a:p>
            <a:r>
              <a:rPr lang="en-US" altLang="zh-CN" dirty="0" err="1" smtClean="0"/>
              <a:t>TLibC</a:t>
            </a:r>
            <a:r>
              <a:rPr lang="en-US" altLang="zh-CN" dirty="0" smtClean="0"/>
              <a:t> &amp; </a:t>
            </a:r>
            <a:r>
              <a:rPr lang="en-US" altLang="zh-CN" dirty="0" err="1" smtClean="0"/>
              <a:t>TLibCS</a:t>
            </a:r>
            <a:r>
              <a:rPr lang="zh-CN" altLang="en-US" dirty="0" smtClean="0"/>
              <a:t>提供丰富的数据解析功能。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5216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实现方法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Tdata</a:t>
            </a:r>
            <a:r>
              <a:rPr lang="zh-CN" altLang="en-US" dirty="0" smtClean="0"/>
              <a:t>数据描述语言使用正则表达式和巴克斯范式进行规定。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>
                <a:hlinkClick r:id="rId2"/>
              </a:rPr>
              <a:t>文档包含</a:t>
            </a:r>
            <a:r>
              <a:rPr lang="en-US" altLang="zh-CN" dirty="0" smtClean="0">
                <a:hlinkClick r:id="rId2"/>
              </a:rPr>
              <a:t>7</a:t>
            </a:r>
            <a:r>
              <a:rPr lang="zh-CN" altLang="en-US" dirty="0" smtClean="0">
                <a:hlinkClick r:id="rId2"/>
              </a:rPr>
              <a:t>种基本元素</a:t>
            </a:r>
            <a:endParaRPr lang="en-US" altLang="zh-CN" dirty="0" smtClean="0">
              <a:hlinkClick r:id="rId2"/>
            </a:endParaRPr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 [3] Definition : Import | </a:t>
            </a:r>
            <a:r>
              <a:rPr lang="en-US" altLang="zh-CN" dirty="0" err="1">
                <a:hlinkClick r:id="rId2"/>
              </a:rPr>
              <a:t>Const</a:t>
            </a:r>
            <a:r>
              <a:rPr lang="en-US" altLang="zh-CN" dirty="0">
                <a:hlinkClick r:id="rId2"/>
              </a:rPr>
              <a:t> | </a:t>
            </a:r>
            <a:r>
              <a:rPr lang="en-US" altLang="zh-CN" dirty="0" err="1">
                <a:hlinkClick r:id="rId2"/>
              </a:rPr>
              <a:t>Typedef</a:t>
            </a:r>
            <a:r>
              <a:rPr lang="en-US" altLang="zh-CN" dirty="0">
                <a:hlinkClick r:id="rId2"/>
              </a:rPr>
              <a:t> | </a:t>
            </a:r>
            <a:r>
              <a:rPr lang="en-US" altLang="zh-CN" dirty="0" err="1">
                <a:hlinkClick r:id="rId2"/>
              </a:rPr>
              <a:t>Struct</a:t>
            </a:r>
            <a:r>
              <a:rPr lang="en-US" altLang="zh-CN" dirty="0">
                <a:hlinkClick r:id="rId2"/>
              </a:rPr>
              <a:t> | Union | </a:t>
            </a:r>
            <a:r>
              <a:rPr lang="en-US" altLang="zh-CN" dirty="0" err="1">
                <a:hlinkClick r:id="rId2"/>
              </a:rPr>
              <a:t>Enum</a:t>
            </a:r>
            <a:r>
              <a:rPr lang="en-US" altLang="zh-CN" dirty="0">
                <a:hlinkClick r:id="rId2"/>
              </a:rPr>
              <a:t> | </a:t>
            </a:r>
            <a:r>
              <a:rPr lang="en-US" altLang="zh-CN" dirty="0" err="1" smtClean="0">
                <a:hlinkClick r:id="rId2"/>
              </a:rPr>
              <a:t>UnixComment</a:t>
            </a:r>
            <a:endParaRPr lang="en-US" altLang="zh-CN" dirty="0" smtClean="0">
              <a:hlinkClick r:id="rId2"/>
            </a:endParaRPr>
          </a:p>
          <a:p>
            <a:pPr marL="0" indent="0">
              <a:buNone/>
            </a:pPr>
            <a:r>
              <a:rPr lang="zh-CN" altLang="en-US" dirty="0" smtClean="0">
                <a:hlinkClick r:id="rId2"/>
              </a:rPr>
              <a:t>可以在如下地址找到详细的语法说明：</a:t>
            </a:r>
            <a:endParaRPr lang="en-US" altLang="zh-CN" dirty="0" smtClean="0">
              <a:hlinkClick r:id="rId2"/>
            </a:endParaRPr>
          </a:p>
          <a:p>
            <a:pPr marL="0" indent="0">
              <a:buNone/>
            </a:pPr>
            <a:r>
              <a:rPr lang="en-US" altLang="zh-CN" dirty="0" smtClean="0">
                <a:hlinkClick r:id="rId2"/>
              </a:rPr>
              <a:t>https</a:t>
            </a:r>
            <a:r>
              <a:rPr lang="en-US" altLang="zh-CN" dirty="0">
                <a:hlinkClick r:id="rId2"/>
              </a:rPr>
              <a:t>://github.com/randyliu/TData/wiki/Language-Guide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26107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环保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79</TotalTime>
  <Words>485</Words>
  <Application>Microsoft Office PowerPoint</Application>
  <PresentationFormat>宽屏</PresentationFormat>
  <Paragraphs>44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方正舒体</vt:lpstr>
      <vt:lpstr>Arial</vt:lpstr>
      <vt:lpstr>Garamond</vt:lpstr>
      <vt:lpstr>环保</vt:lpstr>
      <vt:lpstr>TData @ TLibC</vt:lpstr>
      <vt:lpstr>PowerPoint 演示文稿</vt:lpstr>
      <vt:lpstr>为什么需要TData?</vt:lpstr>
      <vt:lpstr>PowerPoint 演示文稿</vt:lpstr>
      <vt:lpstr>为什么需要TData?</vt:lpstr>
      <vt:lpstr>为什么需要TData?</vt:lpstr>
      <vt:lpstr>为什么需要TData?</vt:lpstr>
      <vt:lpstr>设计要点</vt:lpstr>
      <vt:lpstr>实现方法</vt:lpstr>
      <vt:lpstr>实现方法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TData</dc:title>
  <dc:creator>randyliu</dc:creator>
  <cp:lastModifiedBy>randyliu</cp:lastModifiedBy>
  <cp:revision>20</cp:revision>
  <dcterms:created xsi:type="dcterms:W3CDTF">2014-04-08T08:41:32Z</dcterms:created>
  <dcterms:modified xsi:type="dcterms:W3CDTF">2014-04-08T10:01:36Z</dcterms:modified>
</cp:coreProperties>
</file>

<file path=docProps/thumbnail.jpeg>
</file>